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418034"/>
            <a:ext cx="8517612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EventConnect</a:t>
            </a:r>
            <a:endParaRPr lang="en-US" sz="670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130629"/>
            <a:ext cx="5170884" cy="34032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3929" y="3099792"/>
            <a:ext cx="3800237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Prof. Anil Chhangani</a:t>
            </a:r>
            <a:endParaRPr lang="en-US" sz="2916" dirty="0"/>
          </a:p>
        </p:txBody>
      </p:sp>
      <p:sp>
        <p:nvSpPr>
          <p:cNvPr id="7" name="Text 3"/>
          <p:cNvSpPr/>
          <p:nvPr/>
        </p:nvSpPr>
        <p:spPr>
          <a:xfrm>
            <a:off x="7623929" y="3809405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Arnav Das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7623929" y="4519017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Rahul Gavhar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7623929" y="5228630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Saish Dhur</a:t>
            </a:r>
            <a:endParaRPr lang="en-US" sz="2916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1629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5304711"/>
            <a:ext cx="12902327" cy="1848088"/>
          </a:xfrm>
          <a:prstGeom prst="roundRect">
            <a:avLst>
              <a:gd name="adj" fmla="val 5611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26093" y="5566767"/>
            <a:ext cx="380238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Solution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126093" y="6100643"/>
            <a:ext cx="123782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EventConnect aims to be a comprehensive solution for event management, combining various technologies to offer a seamless experience for organizing and attending events.</a:t>
            </a:r>
            <a:endParaRPr lang="en-US" sz="1944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81737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3959185"/>
            <a:ext cx="12902327" cy="1453039"/>
          </a:xfrm>
          <a:prstGeom prst="roundRect">
            <a:avLst>
              <a:gd name="adj" fmla="val 7136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6093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Appreciation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1126093" y="4755118"/>
            <a:ext cx="123782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wrap things up, We appreciate your interest and participation today.</a:t>
            </a:r>
            <a:endParaRPr lang="en-US" sz="1944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0702" y="670084"/>
            <a:ext cx="7442597" cy="4192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254"/>
              </a:lnSpc>
              <a:buNone/>
            </a:pPr>
            <a:r>
              <a:rPr lang="en-US" sz="6603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EventConnect</a:t>
            </a:r>
            <a:pPr indent="0" marL="0">
              <a:lnSpc>
                <a:spcPts val="8254"/>
              </a:lnSpc>
              <a:buNone/>
            </a:pPr>
            <a:r>
              <a:rPr lang="en-US" sz="660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Event Management Platform</a:t>
            </a:r>
            <a:endParaRPr lang="en-US" sz="6603" dirty="0"/>
          </a:p>
        </p:txBody>
      </p:sp>
      <p:sp>
        <p:nvSpPr>
          <p:cNvPr id="6" name="Text 2"/>
          <p:cNvSpPr/>
          <p:nvPr/>
        </p:nvSpPr>
        <p:spPr>
          <a:xfrm>
            <a:off x="850702" y="5227082"/>
            <a:ext cx="7442597" cy="2332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62"/>
              </a:lnSpc>
              <a:buNone/>
            </a:pPr>
            <a:r>
              <a:rPr lang="en-US" sz="19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EventConnect is a comprehensive platform designed for organizing and attending both virtual and in-person events. This innovative solution combines various technologies to offer a seamless experience for event management, featuring key functionalities such as video calls, live streaming, chat, maps, user authentication, notifications, and event scheduling.</a:t>
            </a:r>
            <a:endParaRPr lang="en-US" sz="1914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00538"/>
            <a:ext cx="819983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EventConnect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89164"/>
            <a:ext cx="439769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and In-Person Events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21743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EventConnect is a platform for organizing and attending both virtual and in-person events.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929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features include video calls, live streaming, chat, maps, user authentication, notifications, and event scheduling.</a:t>
            </a:r>
            <a:endParaRPr lang="en-US" sz="1944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70639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and Technologies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8973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4896" y="2989898"/>
            <a:ext cx="13370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2897386"/>
            <a:ext cx="311515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Authentication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343126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 user login and registration using JWT and bcrypt.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435078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6558" y="4443293"/>
            <a:ext cx="2103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435078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 Calls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666280" y="4884658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WebRTC for video communication and Socket.io for signaling.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37272" y="6291739"/>
            <a:ext cx="2089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1666280" y="61992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Streaming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1666280" y="673310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with WebRTC, media servers like Kurento or Jitsi, and HLS for large audiences.</a:t>
            </a:r>
            <a:endParaRPr lang="en-US" sz="19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40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1416" y="3709988"/>
            <a:ext cx="12927568" cy="1520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986"/>
              </a:lnSpc>
              <a:buNone/>
            </a:pPr>
            <a:r>
              <a:rPr lang="en-US" sz="478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and Technologies (continued)</a:t>
            </a:r>
            <a:endParaRPr lang="en-US" sz="4789" dirty="0"/>
          </a:p>
        </p:txBody>
      </p:sp>
      <p:sp>
        <p:nvSpPr>
          <p:cNvPr id="6" name="Shape 2"/>
          <p:cNvSpPr/>
          <p:nvPr/>
        </p:nvSpPr>
        <p:spPr>
          <a:xfrm>
            <a:off x="851416" y="5868829"/>
            <a:ext cx="547330" cy="5473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59180" y="5960031"/>
            <a:ext cx="131802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73"/>
              </a:lnSpc>
              <a:buNone/>
            </a:pPr>
            <a:r>
              <a:rPr lang="en-US" sz="287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873" dirty="0"/>
          </a:p>
        </p:txBody>
      </p:sp>
      <p:sp>
        <p:nvSpPr>
          <p:cNvPr id="8" name="Text 4"/>
          <p:cNvSpPr/>
          <p:nvPr/>
        </p:nvSpPr>
        <p:spPr>
          <a:xfrm>
            <a:off x="1641991" y="5868829"/>
            <a:ext cx="3040975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3"/>
              </a:lnSpc>
              <a:buNone/>
            </a:pPr>
            <a:r>
              <a:rPr lang="en-US" sz="23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Chat</a:t>
            </a:r>
            <a:endParaRPr lang="en-US" sz="2395" dirty="0"/>
          </a:p>
        </p:txBody>
      </p:sp>
      <p:sp>
        <p:nvSpPr>
          <p:cNvPr id="9" name="Text 5"/>
          <p:cNvSpPr/>
          <p:nvPr/>
        </p:nvSpPr>
        <p:spPr>
          <a:xfrm>
            <a:off x="1641991" y="6394728"/>
            <a:ext cx="3356491" cy="778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6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messaging with Socket.io and MongoDB.</a:t>
            </a:r>
            <a:endParaRPr lang="en-US" sz="1916" dirty="0"/>
          </a:p>
        </p:txBody>
      </p:sp>
      <p:sp>
        <p:nvSpPr>
          <p:cNvPr id="10" name="Shape 6"/>
          <p:cNvSpPr/>
          <p:nvPr/>
        </p:nvSpPr>
        <p:spPr>
          <a:xfrm>
            <a:off x="5241727" y="5868829"/>
            <a:ext cx="547330" cy="5473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11748" y="5960031"/>
            <a:ext cx="207288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73"/>
              </a:lnSpc>
              <a:buNone/>
            </a:pPr>
            <a:r>
              <a:rPr lang="en-US" sz="287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873" dirty="0"/>
          </a:p>
        </p:txBody>
      </p:sp>
      <p:sp>
        <p:nvSpPr>
          <p:cNvPr id="12" name="Text 8"/>
          <p:cNvSpPr/>
          <p:nvPr/>
        </p:nvSpPr>
        <p:spPr>
          <a:xfrm>
            <a:off x="6032302" y="5868829"/>
            <a:ext cx="3040975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3"/>
              </a:lnSpc>
              <a:buNone/>
            </a:pPr>
            <a:r>
              <a:rPr lang="en-US" sz="23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Maps Integration</a:t>
            </a:r>
            <a:endParaRPr lang="en-US" sz="2395" dirty="0"/>
          </a:p>
        </p:txBody>
      </p:sp>
      <p:sp>
        <p:nvSpPr>
          <p:cNvPr id="13" name="Text 9"/>
          <p:cNvSpPr/>
          <p:nvPr/>
        </p:nvSpPr>
        <p:spPr>
          <a:xfrm>
            <a:off x="6032302" y="6394728"/>
            <a:ext cx="3356491" cy="1167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6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Google Maps API or Leaflet.js to show event locations and navigation.</a:t>
            </a:r>
            <a:endParaRPr lang="en-US" sz="1916" dirty="0"/>
          </a:p>
        </p:txBody>
      </p:sp>
      <p:sp>
        <p:nvSpPr>
          <p:cNvPr id="14" name="Shape 10"/>
          <p:cNvSpPr/>
          <p:nvPr/>
        </p:nvSpPr>
        <p:spPr>
          <a:xfrm>
            <a:off x="9632037" y="5868829"/>
            <a:ext cx="547330" cy="5473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02773" y="5960031"/>
            <a:ext cx="205859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73"/>
              </a:lnSpc>
              <a:buNone/>
            </a:pPr>
            <a:r>
              <a:rPr lang="en-US" sz="287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873" dirty="0"/>
          </a:p>
        </p:txBody>
      </p:sp>
      <p:sp>
        <p:nvSpPr>
          <p:cNvPr id="16" name="Text 12"/>
          <p:cNvSpPr/>
          <p:nvPr/>
        </p:nvSpPr>
        <p:spPr>
          <a:xfrm>
            <a:off x="10422612" y="5868829"/>
            <a:ext cx="3040975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3"/>
              </a:lnSpc>
              <a:buNone/>
            </a:pPr>
            <a:r>
              <a:rPr lang="en-US" sz="23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Scheduling</a:t>
            </a:r>
            <a:endParaRPr lang="en-US" sz="2395" dirty="0"/>
          </a:p>
        </p:txBody>
      </p:sp>
      <p:sp>
        <p:nvSpPr>
          <p:cNvPr id="17" name="Text 13"/>
          <p:cNvSpPr/>
          <p:nvPr/>
        </p:nvSpPr>
        <p:spPr>
          <a:xfrm>
            <a:off x="10422612" y="6394728"/>
            <a:ext cx="3356491" cy="778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6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Manage events with a calendar using FullCalendar.js.</a:t>
            </a:r>
            <a:endParaRPr lang="en-US" sz="1916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832"/>
              </a:lnSpc>
              <a:buNone/>
            </a:pPr>
            <a:r>
              <a:rPr lang="en-US" sz="466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and Technologies (final part)</a:t>
            </a:r>
            <a:endParaRPr lang="en-US" sz="4666" dirty="0"/>
          </a:p>
        </p:txBody>
      </p:sp>
      <p:sp>
        <p:nvSpPr>
          <p:cNvPr id="6" name="Shape 2"/>
          <p:cNvSpPr/>
          <p:nvPr/>
        </p:nvSpPr>
        <p:spPr>
          <a:xfrm>
            <a:off x="829508" y="275665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31915" y="2845475"/>
            <a:ext cx="128349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99" dirty="0"/>
          </a:p>
        </p:txBody>
      </p:sp>
      <p:sp>
        <p:nvSpPr>
          <p:cNvPr id="8" name="Text 4"/>
          <p:cNvSpPr/>
          <p:nvPr/>
        </p:nvSpPr>
        <p:spPr>
          <a:xfrm>
            <a:off x="1599605" y="2756654"/>
            <a:ext cx="304680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Notifications System</a:t>
            </a:r>
            <a:endParaRPr lang="en-US" sz="2333" dirty="0"/>
          </a:p>
        </p:txBody>
      </p:sp>
      <p:sp>
        <p:nvSpPr>
          <p:cNvPr id="9" name="Text 5"/>
          <p:cNvSpPr/>
          <p:nvPr/>
        </p:nvSpPr>
        <p:spPr>
          <a:xfrm>
            <a:off x="1599605" y="3269099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Notify users with Push.js, Socket.io, or Firebase Cloud Messaging (FCM).</a:t>
            </a:r>
            <a:endParaRPr lang="en-US" sz="1866" dirty="0"/>
          </a:p>
        </p:txBody>
      </p:sp>
      <p:sp>
        <p:nvSpPr>
          <p:cNvPr id="10" name="Shape 6"/>
          <p:cNvSpPr/>
          <p:nvPr/>
        </p:nvSpPr>
        <p:spPr>
          <a:xfrm>
            <a:off x="829508" y="453104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95124" y="4619863"/>
            <a:ext cx="201930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99" dirty="0"/>
          </a:p>
        </p:txBody>
      </p:sp>
      <p:sp>
        <p:nvSpPr>
          <p:cNvPr id="12" name="Text 8"/>
          <p:cNvSpPr/>
          <p:nvPr/>
        </p:nvSpPr>
        <p:spPr>
          <a:xfrm>
            <a:off x="1599605" y="4531043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UI/UX</a:t>
            </a:r>
            <a:endParaRPr lang="en-US" sz="2333" dirty="0"/>
          </a:p>
        </p:txBody>
      </p:sp>
      <p:sp>
        <p:nvSpPr>
          <p:cNvPr id="13" name="Text 9"/>
          <p:cNvSpPr/>
          <p:nvPr/>
        </p:nvSpPr>
        <p:spPr>
          <a:xfrm>
            <a:off x="1599605" y="5043488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 a user-friendly interface with React and Material-UI or Bootstrap.</a:t>
            </a:r>
            <a:endParaRPr lang="en-US" sz="1866" dirty="0"/>
          </a:p>
        </p:txBody>
      </p:sp>
      <p:sp>
        <p:nvSpPr>
          <p:cNvPr id="14" name="Shape 10"/>
          <p:cNvSpPr/>
          <p:nvPr/>
        </p:nvSpPr>
        <p:spPr>
          <a:xfrm>
            <a:off x="829508" y="630543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5839" y="6394252"/>
            <a:ext cx="200501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99" dirty="0"/>
          </a:p>
        </p:txBody>
      </p:sp>
      <p:sp>
        <p:nvSpPr>
          <p:cNvPr id="16" name="Text 12"/>
          <p:cNvSpPr/>
          <p:nvPr/>
        </p:nvSpPr>
        <p:spPr>
          <a:xfrm>
            <a:off x="1599605" y="6305431"/>
            <a:ext cx="387084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and Performance</a:t>
            </a:r>
            <a:endParaRPr lang="en-US" sz="2333" dirty="0"/>
          </a:p>
        </p:txBody>
      </p:sp>
      <p:sp>
        <p:nvSpPr>
          <p:cNvPr id="17" name="Text 13"/>
          <p:cNvSpPr/>
          <p:nvPr/>
        </p:nvSpPr>
        <p:spPr>
          <a:xfrm>
            <a:off x="1599605" y="6817876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Enhance security with Helmet.js and rate limiting, and use Redis for caching.</a:t>
            </a:r>
            <a:endParaRPr lang="en-US" sz="1866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049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8856" y="2812613"/>
            <a:ext cx="5059680" cy="576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37"/>
              </a:lnSpc>
              <a:buNone/>
            </a:pPr>
            <a:r>
              <a:rPr lang="en-US" sz="36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Process</a:t>
            </a:r>
            <a:endParaRPr lang="en-US" sz="3630" dirty="0"/>
          </a:p>
        </p:txBody>
      </p:sp>
      <p:sp>
        <p:nvSpPr>
          <p:cNvPr id="6" name="Shape 2"/>
          <p:cNvSpPr/>
          <p:nvPr/>
        </p:nvSpPr>
        <p:spPr>
          <a:xfrm>
            <a:off x="7303770" y="3665458"/>
            <a:ext cx="22860" cy="405634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6485334" y="4068842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8" name="Shape 4"/>
          <p:cNvSpPr/>
          <p:nvPr/>
        </p:nvSpPr>
        <p:spPr>
          <a:xfrm>
            <a:off x="7107793" y="3872865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65194" y="3941921"/>
            <a:ext cx="9989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78" dirty="0"/>
          </a:p>
        </p:txBody>
      </p:sp>
      <p:sp>
        <p:nvSpPr>
          <p:cNvPr id="10" name="Text 6"/>
          <p:cNvSpPr/>
          <p:nvPr/>
        </p:nvSpPr>
        <p:spPr>
          <a:xfrm>
            <a:off x="3864650" y="3849767"/>
            <a:ext cx="2436376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Planning and Design</a:t>
            </a:r>
            <a:endParaRPr lang="en-US" sz="1815" dirty="0"/>
          </a:p>
        </p:txBody>
      </p:sp>
      <p:sp>
        <p:nvSpPr>
          <p:cNvPr id="11" name="Text 7"/>
          <p:cNvSpPr/>
          <p:nvPr/>
        </p:nvSpPr>
        <p:spPr>
          <a:xfrm>
            <a:off x="2278856" y="4248507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 features and create wireframes and database schema.</a:t>
            </a:r>
            <a:endParaRPr lang="en-US" sz="1452" dirty="0"/>
          </a:p>
        </p:txBody>
      </p:sp>
      <p:sp>
        <p:nvSpPr>
          <p:cNvPr id="12" name="Shape 8"/>
          <p:cNvSpPr/>
          <p:nvPr/>
        </p:nvSpPr>
        <p:spPr>
          <a:xfrm>
            <a:off x="7499747" y="4990624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13" name="Shape 9"/>
          <p:cNvSpPr/>
          <p:nvPr/>
        </p:nvSpPr>
        <p:spPr>
          <a:xfrm>
            <a:off x="7107793" y="4794647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6619" y="4863703"/>
            <a:ext cx="15704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78" dirty="0"/>
          </a:p>
        </p:txBody>
      </p:sp>
      <p:sp>
        <p:nvSpPr>
          <p:cNvPr id="15" name="Text 11"/>
          <p:cNvSpPr/>
          <p:nvPr/>
        </p:nvSpPr>
        <p:spPr>
          <a:xfrm>
            <a:off x="8329374" y="4771549"/>
            <a:ext cx="2665809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Development</a:t>
            </a:r>
            <a:endParaRPr lang="en-US" sz="1815" dirty="0"/>
          </a:p>
        </p:txBody>
      </p:sp>
      <p:sp>
        <p:nvSpPr>
          <p:cNvPr id="16" name="Text 12"/>
          <p:cNvSpPr/>
          <p:nvPr/>
        </p:nvSpPr>
        <p:spPr>
          <a:xfrm>
            <a:off x="8329374" y="5170289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Node.js server, develop APIs, and integrate WebRTC and Socket.io.</a:t>
            </a:r>
            <a:endParaRPr lang="en-US" sz="1452" dirty="0"/>
          </a:p>
        </p:txBody>
      </p:sp>
      <p:sp>
        <p:nvSpPr>
          <p:cNvPr id="17" name="Shape 13"/>
          <p:cNvSpPr/>
          <p:nvPr/>
        </p:nvSpPr>
        <p:spPr>
          <a:xfrm>
            <a:off x="6485334" y="5820251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18" name="Shape 14"/>
          <p:cNvSpPr/>
          <p:nvPr/>
        </p:nvSpPr>
        <p:spPr>
          <a:xfrm>
            <a:off x="7107793" y="5624274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7214" y="5693331"/>
            <a:ext cx="1559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78" dirty="0"/>
          </a:p>
        </p:txBody>
      </p:sp>
      <p:sp>
        <p:nvSpPr>
          <p:cNvPr id="20" name="Text 16"/>
          <p:cNvSpPr/>
          <p:nvPr/>
        </p:nvSpPr>
        <p:spPr>
          <a:xfrm>
            <a:off x="3584019" y="5601176"/>
            <a:ext cx="2717006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Development</a:t>
            </a:r>
            <a:endParaRPr lang="en-US" sz="1815" dirty="0"/>
          </a:p>
        </p:txBody>
      </p:sp>
      <p:sp>
        <p:nvSpPr>
          <p:cNvPr id="21" name="Text 17"/>
          <p:cNvSpPr/>
          <p:nvPr/>
        </p:nvSpPr>
        <p:spPr>
          <a:xfrm>
            <a:off x="2278856" y="5999917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 React components for each feature and integrate with backend APIs.</a:t>
            </a:r>
            <a:endParaRPr lang="en-US" sz="1452" dirty="0"/>
          </a:p>
        </p:txBody>
      </p:sp>
      <p:sp>
        <p:nvSpPr>
          <p:cNvPr id="22" name="Shape 18"/>
          <p:cNvSpPr/>
          <p:nvPr/>
        </p:nvSpPr>
        <p:spPr>
          <a:xfrm>
            <a:off x="7499747" y="6649998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23" name="Shape 19"/>
          <p:cNvSpPr/>
          <p:nvPr/>
        </p:nvSpPr>
        <p:spPr>
          <a:xfrm>
            <a:off x="7107793" y="6454021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7223760" y="6523077"/>
            <a:ext cx="18276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78" dirty="0"/>
          </a:p>
        </p:txBody>
      </p:sp>
      <p:sp>
        <p:nvSpPr>
          <p:cNvPr id="25" name="Text 21"/>
          <p:cNvSpPr/>
          <p:nvPr/>
        </p:nvSpPr>
        <p:spPr>
          <a:xfrm>
            <a:off x="8329374" y="6430923"/>
            <a:ext cx="2855238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and Deployment</a:t>
            </a:r>
            <a:endParaRPr lang="en-US" sz="1815" dirty="0"/>
          </a:p>
        </p:txBody>
      </p:sp>
      <p:sp>
        <p:nvSpPr>
          <p:cNvPr id="26" name="Text 22"/>
          <p:cNvSpPr/>
          <p:nvPr/>
        </p:nvSpPr>
        <p:spPr>
          <a:xfrm>
            <a:off x="8329374" y="6829663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Conduct testing and deploy using platforms like Heroku or AWS.</a:t>
            </a:r>
            <a:endParaRPr lang="en-US" sz="1452" dirty="0"/>
          </a:p>
        </p:txBody>
      </p:sp>
      <p:pic>
        <p:nvPicPr>
          <p:cNvPr id="2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3240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Markets</a:t>
            </a:r>
            <a:endParaRPr lang="en-US" sz="3402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1274445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1238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Organizers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6091238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 organizers can use EventConnect to manage their events, from registration to live streaming.</a:t>
            </a:r>
            <a:endParaRPr lang="en-US" sz="1361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3047643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1238" y="365236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Businesses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6091238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Businesses can use EventConnect to host webinars, conferences, and other events.</a:t>
            </a:r>
            <a:endParaRPr lang="en-US" sz="1361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4820841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1238" y="5425559"/>
            <a:ext cx="258056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Educational Institutions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6091238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Educational institutions can use EventConnect to host online courses, lectures, and other events.</a:t>
            </a:r>
            <a:endParaRPr lang="en-US" sz="1361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6594038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91238" y="71987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Groups</a:t>
            </a:r>
            <a:endParaRPr lang="en-US" sz="1701" dirty="0"/>
          </a:p>
        </p:txBody>
      </p:sp>
      <p:sp>
        <p:nvSpPr>
          <p:cNvPr id="17" name="Text 9"/>
          <p:cNvSpPr/>
          <p:nvPr/>
        </p:nvSpPr>
        <p:spPr>
          <a:xfrm>
            <a:off x="6091238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Community groups can use EventConnect to organize meetings, events, and fundraisers.</a:t>
            </a:r>
            <a:endParaRPr lang="en-US" sz="1361" dirty="0"/>
          </a:p>
        </p:txBody>
      </p:sp>
      <p:pic>
        <p:nvPicPr>
          <p:cNvPr id="18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1061799"/>
            <a:ext cx="6093143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18"/>
              </a:lnSpc>
              <a:buNone/>
            </a:pPr>
            <a:r>
              <a:rPr lang="en-US" sz="353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Markets (continued)</a:t>
            </a:r>
            <a:endParaRPr lang="en-US" sz="353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1892141"/>
            <a:ext cx="448866" cy="44886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8412" y="2520553"/>
            <a:ext cx="2665333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Entertainment Industry</a:t>
            </a:r>
            <a:endParaRPr lang="en-US" sz="1767" dirty="0"/>
          </a:p>
        </p:txBody>
      </p:sp>
      <p:sp>
        <p:nvSpPr>
          <p:cNvPr id="8" name="Text 3"/>
          <p:cNvSpPr/>
          <p:nvPr/>
        </p:nvSpPr>
        <p:spPr>
          <a:xfrm>
            <a:off x="628412" y="2908697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entertainment industry can use EventConnect to host concerts, festivals, and other events.</a:t>
            </a:r>
            <a:endParaRPr lang="en-US" sz="1414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3734514"/>
            <a:ext cx="448866" cy="4488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8412" y="436292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Freelancers</a:t>
            </a:r>
            <a:endParaRPr lang="en-US" sz="1767" dirty="0"/>
          </a:p>
        </p:txBody>
      </p:sp>
      <p:sp>
        <p:nvSpPr>
          <p:cNvPr id="11" name="Text 5"/>
          <p:cNvSpPr/>
          <p:nvPr/>
        </p:nvSpPr>
        <p:spPr>
          <a:xfrm>
            <a:off x="628412" y="4751070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Freelancers can use EventConnect to host workshops, webinars, and other events.</a:t>
            </a:r>
            <a:endParaRPr lang="en-US" sz="1414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5576888"/>
            <a:ext cx="448866" cy="44886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8412" y="6205299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 Businesses</a:t>
            </a:r>
            <a:endParaRPr lang="en-US" sz="1767" dirty="0"/>
          </a:p>
        </p:txBody>
      </p:sp>
      <p:sp>
        <p:nvSpPr>
          <p:cNvPr id="14" name="Text 7"/>
          <p:cNvSpPr/>
          <p:nvPr/>
        </p:nvSpPr>
        <p:spPr>
          <a:xfrm>
            <a:off x="628412" y="6593443"/>
            <a:ext cx="7887176" cy="574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Small businesses can use EventConnect to host networking events, product launches, and other events.</a:t>
            </a:r>
            <a:endParaRPr lang="en-US" sz="1414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2024-08-19T14:11:04Z</dcterms:created>
  <dcterms:modified xsi:type="dcterms:W3CDTF">2024-08-19T14:11:04Z</dcterms:modified>
</cp:coreProperties>
</file>